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168" r:id="rId4"/>
  </p:sldMasterIdLst>
  <p:notesMasterIdLst>
    <p:notesMasterId r:id="rId6"/>
  </p:notesMasterIdLst>
  <p:handoutMasterIdLst>
    <p:handoutMasterId r:id="rId7"/>
  </p:handoutMasterIdLst>
  <p:sldIdLst>
    <p:sldId id="257" r:id="rId5"/>
  </p:sldIdLst>
  <p:sldSz cx="6858000" cy="9144000" type="screen4x3"/>
  <p:notesSz cx="6735763" cy="9866313"/>
  <p:defaultTextStyle>
    <a:defPPr rtl="0">
      <a:defRPr lang="ja-JP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84768" autoAdjust="0"/>
  </p:normalViewPr>
  <p:slideViewPr>
    <p:cSldViewPr snapToGrid="0">
      <p:cViewPr varScale="1">
        <p:scale>
          <a:sx n="64" d="100"/>
          <a:sy n="64" d="100"/>
        </p:scale>
        <p:origin x="239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9B5FB6F5-51EC-43FD-B8CF-E736365348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47FF874-B3EC-470E-8EA6-5BF0F789B4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7C9616D-526E-4E46-A8FC-69A75C6F1291}" type="datetime1">
              <a:rPr lang="ja-JP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t>2022/9/30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0F35E46-8EA0-4D31-B53D-1DC006F22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089EA35-CB71-49D2-A823-EBB877793B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849CF80-918C-4346-8274-A92117EC4DD0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‹#›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5724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noProof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BFA61501-710C-4F4C-BD8B-64D9D5091B92}" type="datetime1">
              <a:rPr lang="ja-JP" altLang="en-US" smtClean="0"/>
              <a:pPr/>
              <a:t>2022/9/30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20900" y="1233488"/>
            <a:ext cx="24939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noProof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B0279F17-7BA4-49BC-BB37-7F646CF8D2F0}" type="slidenum">
              <a:rPr lang="en-US" altLang="ja-JP" noProof="0" smtClean="0"/>
              <a:pPr/>
              <a:t>‹#›</a:t>
            </a:fld>
            <a:endParaRPr lang="ja-JP" altLang="en-US" noProof="0"/>
          </a:p>
        </p:txBody>
      </p:sp>
    </p:spTree>
    <p:extLst>
      <p:ext uri="{BB962C8B-B14F-4D97-AF65-F5344CB8AC3E}">
        <p14:creationId xmlns:p14="http://schemas.microsoft.com/office/powerpoint/2010/main" val="4265740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120900" y="1233488"/>
            <a:ext cx="249396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アウトラインを作成して準備します。</a:t>
            </a:r>
          </a:p>
          <a:p>
            <a:pPr marL="182880" indent="-182880" rtl="0">
              <a:buFont typeface="+mj-lt"/>
              <a:buAutoNum type="arabicPeriod"/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rPr>
              <a:t>時代を紹介する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rPr>
              <a:t>(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rPr>
              <a:t>メディア、テキストを組み合わせて使用してください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rPr>
              <a:t>) 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182880" indent="-182880" rtl="0">
              <a:buFont typeface="+mj-lt"/>
              <a:buAutoNum type="arabicPeriod"/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rPr>
              <a:t>プレゼンテーションに使用する時代での生活の様子を伝える素材を整理する</a:t>
            </a:r>
          </a:p>
          <a:p>
            <a:pPr marL="182880" indent="-182880" rtl="0">
              <a:buFont typeface="+mj-lt"/>
              <a:buAutoNum type="arabicPeriod"/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rPr>
              <a:t>ストーリーボードを使って画像やアイデアを整理することをおすすめします。</a:t>
            </a:r>
          </a:p>
          <a:p>
            <a:pPr marL="182880" indent="-182880" rtl="0">
              <a:buFont typeface="+mj-lt"/>
              <a:buAutoNum type="arabicPeriod"/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rPr>
              <a:t>その時代のすべての面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rPr>
              <a:t>(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rPr>
              <a:t>人びと、職業、食べ物、交通手段など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rPr>
              <a:t>) 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Tahoma" panose="020B0604030504040204" pitchFamily="34" charset="0"/>
              </a:rPr>
              <a:t>を伝えられる、わかりやすくてよくまとめられたプレゼンテーションを準備するようにします。プレゼンテーションを見た人が、その時代に旅したような気持ちになるためには、他にはどのような情報を含めたらよいかを考えます。</a:t>
            </a:r>
          </a:p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0279F17-7BA4-49BC-BB37-7F646CF8D2F0}" type="slidenum">
              <a:rPr lang="en-US" altLang="ja-JP" smtClean="0"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3659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画像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856214" cy="914161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14474" y="2494843"/>
            <a:ext cx="3833814" cy="2020711"/>
          </a:xfrm>
        </p:spPr>
        <p:txBody>
          <a:bodyPr rtlCol="0" anchor="b">
            <a:noAutofit/>
          </a:bodyPr>
          <a:lstStyle>
            <a:lvl1pPr algn="ctr">
              <a:defRPr sz="7200" b="0">
                <a:effectLst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514474" y="4876796"/>
            <a:ext cx="3833814" cy="176106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ja-JP" altLang="en-US" noProof="0" dirty="0"/>
              <a:t>クリックしてマスター サブタイトルのスタイルを編集する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490569" y="6716884"/>
            <a:ext cx="504825" cy="372533"/>
          </a:xfrm>
        </p:spPr>
        <p:txBody>
          <a:bodyPr rtlCol="0"/>
          <a:lstStyle/>
          <a:p>
            <a:pPr rtl="0"/>
            <a:fld id="{CD887A3D-3E1C-46A9-89C9-9DAB2E7A1FA5}" type="datetime1">
              <a:rPr lang="ja-JP" altLang="en-US" noProof="0" smtClean="0"/>
              <a:t>2022/9/30</a:t>
            </a:fld>
            <a:endParaRPr lang="ja-JP" altLang="en-US" noProof="0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1514474" y="6716884"/>
            <a:ext cx="2933232" cy="372533"/>
          </a:xfrm>
        </p:spPr>
        <p:txBody>
          <a:bodyPr rtlCol="0"/>
          <a:lstStyle/>
          <a:p>
            <a:pPr rtl="0"/>
            <a:endParaRPr lang="ja-JP" altLang="en-US" noProof="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5038258" y="6716884"/>
            <a:ext cx="310031" cy="372533"/>
          </a:xfrm>
        </p:spPr>
        <p:txBody>
          <a:bodyPr rtlCol="0"/>
          <a:lstStyle/>
          <a:p>
            <a:pPr rtl="0"/>
            <a:fld id="{330EA680-D336-4FF7-8B7A-9848BB0A1C32}" type="slidenum">
              <a:rPr lang="en-US" altLang="ja-JP" noProof="0" smtClean="0"/>
              <a:t>‹#›</a:t>
            </a:fld>
            <a:endParaRPr lang="ja-JP" altLang="en-US" noProof="0" dirty="0"/>
          </a:p>
        </p:txBody>
      </p:sp>
      <p:cxnSp>
        <p:nvCxnSpPr>
          <p:cNvPr id="15" name="直線​​コネクタ 14"/>
          <p:cNvCxnSpPr/>
          <p:nvPr/>
        </p:nvCxnSpPr>
        <p:spPr>
          <a:xfrm>
            <a:off x="1514475" y="4696175"/>
            <a:ext cx="38338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858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33477" y="2336808"/>
            <a:ext cx="4589262" cy="2430019"/>
          </a:xfrm>
        </p:spPr>
        <p:txBody>
          <a:bodyPr rtlCol="0" anchor="b">
            <a:normAutofit/>
          </a:bodyPr>
          <a:lstStyle>
            <a:lvl1pPr algn="ctr">
              <a:defRPr sz="5867" b="0" cap="none"/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 hasCustomPrompt="1"/>
          </p:nvPr>
        </p:nvSpPr>
        <p:spPr>
          <a:xfrm>
            <a:off x="1133475" y="5128070"/>
            <a:ext cx="4589264" cy="127272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13B4C9-8A9B-4D2B-9023-A72718A25408}" type="datetime1">
              <a:rPr lang="ja-JP" altLang="en-US" noProof="0" smtClean="0"/>
              <a:t>2022/9/30</a:t>
            </a:fld>
            <a:endParaRPr lang="ja-JP" altLang="en-US" noProof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noProof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0EA680-D336-4FF7-8B7A-9848BB0A1C32}" type="slidenum">
              <a:rPr lang="en-US" altLang="ja-JP" noProof="0" smtClean="0"/>
              <a:t>‹#›</a:t>
            </a:fld>
            <a:endParaRPr lang="ja-JP" altLang="en-US" noProof="0"/>
          </a:p>
        </p:txBody>
      </p:sp>
      <p:cxnSp>
        <p:nvCxnSpPr>
          <p:cNvPr id="16" name="直線​​コネクタ 15"/>
          <p:cNvCxnSpPr/>
          <p:nvPr/>
        </p:nvCxnSpPr>
        <p:spPr>
          <a:xfrm>
            <a:off x="1132157" y="4947447"/>
            <a:ext cx="459190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369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段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​​コネクタ 7"/>
          <p:cNvCxnSpPr/>
          <p:nvPr/>
        </p:nvCxnSpPr>
        <p:spPr>
          <a:xfrm>
            <a:off x="785345" y="3228621"/>
            <a:ext cx="529160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 hasCustomPrompt="1"/>
          </p:nvPr>
        </p:nvSpPr>
        <p:spPr>
          <a:xfrm>
            <a:off x="730377" y="3413760"/>
            <a:ext cx="2654046" cy="4413504"/>
          </a:xfrm>
        </p:spPr>
        <p:txBody>
          <a:bodyPr rtlCol="0">
            <a:normAutofit/>
          </a:bodyPr>
          <a:lstStyle/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 hasCustomPrompt="1"/>
          </p:nvPr>
        </p:nvSpPr>
        <p:spPr>
          <a:xfrm>
            <a:off x="3477006" y="3413760"/>
            <a:ext cx="2654046" cy="4413504"/>
          </a:xfrm>
        </p:spPr>
        <p:txBody>
          <a:bodyPr rtlCol="0">
            <a:normAutofit/>
          </a:bodyPr>
          <a:lstStyle/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DF2487-78AF-4FAA-9636-CF759EA00F71}" type="datetime1">
              <a:rPr lang="ja-JP" altLang="en-US" noProof="0" smtClean="0"/>
              <a:t>2022/9/30</a:t>
            </a:fld>
            <a:endParaRPr lang="ja-JP" altLang="en-US" noProof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noProof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0EA680-D336-4FF7-8B7A-9848BB0A1C32}" type="slidenum">
              <a:rPr lang="en-US" altLang="ja-JP" noProof="0" smtClean="0"/>
              <a:t>‹#›</a:t>
            </a:fld>
            <a:endParaRPr lang="ja-JP" altLang="en-US" noProof="0"/>
          </a:p>
        </p:txBody>
      </p:sp>
    </p:spTree>
    <p:extLst>
      <p:ext uri="{BB962C8B-B14F-4D97-AF65-F5344CB8AC3E}">
        <p14:creationId xmlns:p14="http://schemas.microsoft.com/office/powerpoint/2010/main" val="1336379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 hasCustomPrompt="1"/>
          </p:nvPr>
        </p:nvSpPr>
        <p:spPr>
          <a:xfrm>
            <a:off x="728663" y="3374319"/>
            <a:ext cx="2654046" cy="635000"/>
          </a:xfrm>
        </p:spPr>
        <p:txBody>
          <a:bodyPr rtlCol="0" anchor="b">
            <a:noAutofit/>
          </a:bodyPr>
          <a:lstStyle>
            <a:lvl1pPr marL="0" indent="0">
              <a:buNone/>
              <a:defRPr sz="3733" b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 hasCustomPrompt="1"/>
          </p:nvPr>
        </p:nvSpPr>
        <p:spPr>
          <a:xfrm>
            <a:off x="728663" y="4155017"/>
            <a:ext cx="2654046" cy="3510140"/>
          </a:xfrm>
        </p:spPr>
        <p:txBody>
          <a:bodyPr rtlCol="0" anchor="t">
            <a:normAutofit/>
          </a:bodyPr>
          <a:lstStyle>
            <a:lvl1pPr>
              <a:buClr>
                <a:schemeClr val="accent3"/>
              </a:buCl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buClr>
                <a:schemeClr val="accent3"/>
              </a:buCl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buClr>
                <a:schemeClr val="accent3"/>
              </a:buCl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buClr>
                <a:schemeClr val="accent3"/>
              </a:buCl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buClr>
                <a:schemeClr val="accent3"/>
              </a:buCl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 hasCustomPrompt="1"/>
          </p:nvPr>
        </p:nvSpPr>
        <p:spPr>
          <a:xfrm>
            <a:off x="3476627" y="3374319"/>
            <a:ext cx="2654046" cy="635000"/>
          </a:xfrm>
        </p:spPr>
        <p:txBody>
          <a:bodyPr rtlCol="0" anchor="b">
            <a:noAutofit/>
          </a:bodyPr>
          <a:lstStyle>
            <a:lvl1pPr marL="0" indent="0">
              <a:buNone/>
              <a:defRPr sz="3733" b="0">
                <a:solidFill>
                  <a:schemeClr val="accent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 hasCustomPrompt="1"/>
          </p:nvPr>
        </p:nvSpPr>
        <p:spPr>
          <a:xfrm>
            <a:off x="3476627" y="4155017"/>
            <a:ext cx="2654046" cy="3510140"/>
          </a:xfrm>
        </p:spPr>
        <p:txBody>
          <a:bodyPr rtlCol="0" anchor="t">
            <a:normAutofit/>
          </a:bodyPr>
          <a:lstStyle>
            <a:lvl1pPr>
              <a:buClr>
                <a:schemeClr val="accent2"/>
              </a:buCl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buClr>
                <a:schemeClr val="accent2"/>
              </a:buCl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buClr>
                <a:schemeClr val="accent2"/>
              </a:buCl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buClr>
                <a:schemeClr val="accent2"/>
              </a:buCl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buClr>
                <a:schemeClr val="accent2"/>
              </a:buCl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A9E57D16-10C0-4EAB-B8CC-C3DED2104FFD}" type="datetime1">
              <a:rPr lang="ja-JP" altLang="en-US" smtClean="0"/>
              <a:t>2022/9/30</a:t>
            </a:fld>
            <a:endParaRPr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330EA680-D336-4FF7-8B7A-9848BB0A1C32}" type="slidenum">
              <a:rPr lang="en-US" altLang="ja-JP" smtClean="0"/>
              <a:pPr/>
              <a:t>‹#›</a:t>
            </a:fld>
            <a:endParaRPr lang="ja-JP" altLang="en-US"/>
          </a:p>
        </p:txBody>
      </p:sp>
      <p:cxnSp>
        <p:nvCxnSpPr>
          <p:cNvPr id="18" name="直線​​コネクタ 17"/>
          <p:cNvCxnSpPr/>
          <p:nvPr/>
        </p:nvCxnSpPr>
        <p:spPr>
          <a:xfrm>
            <a:off x="785345" y="3228621"/>
            <a:ext cx="529160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178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​​コネクタ 7"/>
          <p:cNvCxnSpPr>
            <a:cxnSpLocks/>
          </p:cNvCxnSpPr>
          <p:nvPr/>
        </p:nvCxnSpPr>
        <p:spPr>
          <a:xfrm>
            <a:off x="728663" y="3228621"/>
            <a:ext cx="201396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728664" y="1309512"/>
            <a:ext cx="2013964" cy="1738489"/>
          </a:xfrm>
        </p:spPr>
        <p:txBody>
          <a:bodyPr rtlCol="0"/>
          <a:lstStyle>
            <a:lvl1pPr algn="l"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クリックしてタイトルを編集する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46B444CC-1707-4CA8-8B6E-8BF20F19672C}" type="datetime1">
              <a:rPr lang="ja-JP" altLang="en-US" smtClean="0"/>
              <a:t>2022/9/30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330EA680-D336-4FF7-8B7A-9848BB0A1C32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10" name="平行四辺形 9">
            <a:extLst>
              <a:ext uri="{FF2B5EF4-FFF2-40B4-BE49-F238E27FC236}">
                <a16:creationId xmlns:a16="http://schemas.microsoft.com/office/drawing/2014/main" id="{9C4F6082-2952-43DC-9B9C-74C88B262CE9}"/>
              </a:ext>
            </a:extLst>
          </p:cNvPr>
          <p:cNvSpPr/>
          <p:nvPr userDrawn="1"/>
        </p:nvSpPr>
        <p:spPr>
          <a:xfrm rot="5400000">
            <a:off x="2269886" y="4058986"/>
            <a:ext cx="5383125" cy="3361157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240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四角形:角丸 10">
            <a:extLst>
              <a:ext uri="{FF2B5EF4-FFF2-40B4-BE49-F238E27FC236}">
                <a16:creationId xmlns:a16="http://schemas.microsoft.com/office/drawing/2014/main" id="{67618976-780E-4131-85CD-66F013F5ACDE}"/>
              </a:ext>
            </a:extLst>
          </p:cNvPr>
          <p:cNvSpPr/>
          <p:nvPr userDrawn="1"/>
        </p:nvSpPr>
        <p:spPr>
          <a:xfrm rot="-120000">
            <a:off x="3021814" y="1159426"/>
            <a:ext cx="3208326" cy="6537127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240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図プレースホルダー 17">
            <a:extLst>
              <a:ext uri="{FF2B5EF4-FFF2-40B4-BE49-F238E27FC236}">
                <a16:creationId xmlns:a16="http://schemas.microsoft.com/office/drawing/2014/main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3141018" y="1436946"/>
            <a:ext cx="2969918" cy="5982087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2133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defRPr>
            </a:lvl1pPr>
          </a:lstStyle>
          <a:p>
            <a:pPr rtl="0"/>
            <a:r>
              <a:rPr lang="ja-JP" altLang="en-US" noProof="0" dirty="0"/>
              <a:t>写真を挿入するか、またはドラッグ アンド ドロップする</a:t>
            </a:r>
          </a:p>
        </p:txBody>
      </p:sp>
      <p:sp>
        <p:nvSpPr>
          <p:cNvPr id="13" name="テキスト プレースホルダー 3">
            <a:extLst>
              <a:ext uri="{FF2B5EF4-FFF2-40B4-BE49-F238E27FC236}">
                <a16:creationId xmlns:a16="http://schemas.microsoft.com/office/drawing/2014/main" id="{809CB875-1032-49F8-A74E-BD0BA58F972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662" y="3409245"/>
            <a:ext cx="2013965" cy="4416072"/>
          </a:xfrm>
        </p:spPr>
        <p:txBody>
          <a:bodyPr rtlCol="0"/>
          <a:lstStyle>
            <a:lvl1pPr marL="0" indent="0">
              <a:buNone/>
              <a:defRPr sz="2133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</p:txBody>
      </p:sp>
    </p:spTree>
    <p:extLst>
      <p:ext uri="{BB962C8B-B14F-4D97-AF65-F5344CB8AC3E}">
        <p14:creationId xmlns:p14="http://schemas.microsoft.com/office/powerpoint/2010/main" val="1782454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​​コネクタ 7"/>
          <p:cNvCxnSpPr>
            <a:cxnSpLocks/>
          </p:cNvCxnSpPr>
          <p:nvPr/>
        </p:nvCxnSpPr>
        <p:spPr>
          <a:xfrm>
            <a:off x="728663" y="3228621"/>
            <a:ext cx="201396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728664" y="1309512"/>
            <a:ext cx="2013964" cy="1738489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ja-JP" altLang="en-US" noProof="0"/>
              <a:t>クリックしてタイトルを編集する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 hasCustomPrompt="1"/>
          </p:nvPr>
        </p:nvSpPr>
        <p:spPr>
          <a:xfrm>
            <a:off x="2974666" y="1194065"/>
            <a:ext cx="3302621" cy="6633201"/>
          </a:xfrm>
        </p:spPr>
        <p:txBody>
          <a:bodyPr rtlCol="0">
            <a:normAutofit/>
          </a:bodyPr>
          <a:lstStyle/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7CCAEE-5E98-4A33-905C-27D1D86A1883}" type="datetime1">
              <a:rPr lang="ja-JP" altLang="en-US" noProof="0" smtClean="0"/>
              <a:t>2022/9/30</a:t>
            </a:fld>
            <a:endParaRPr lang="ja-JP" altLang="en-US" noProof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noProof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0EA680-D336-4FF7-8B7A-9848BB0A1C32}" type="slidenum">
              <a:rPr lang="en-US" altLang="ja-JP" noProof="0" smtClean="0"/>
              <a:t>‹#›</a:t>
            </a:fld>
            <a:endParaRPr lang="ja-JP" altLang="en-US" noProof="0"/>
          </a:p>
        </p:txBody>
      </p:sp>
      <p:sp>
        <p:nvSpPr>
          <p:cNvPr id="13" name="テキスト プレースホルダー 3">
            <a:extLst>
              <a:ext uri="{FF2B5EF4-FFF2-40B4-BE49-F238E27FC236}">
                <a16:creationId xmlns:a16="http://schemas.microsoft.com/office/drawing/2014/main" id="{379CAAA9-085A-46C2-A892-DE935E67C32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662" y="3409245"/>
            <a:ext cx="2013965" cy="4416072"/>
          </a:xfrm>
        </p:spPr>
        <p:txBody>
          <a:bodyPr rtlCol="0"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</p:spTree>
    <p:extLst>
      <p:ext uri="{BB962C8B-B14F-4D97-AF65-F5344CB8AC3E}">
        <p14:creationId xmlns:p14="http://schemas.microsoft.com/office/powerpoint/2010/main" val="887113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EBA17C-C772-40B3-B411-E33FAB82DEF6}" type="datetime1">
              <a:rPr lang="ja-JP" altLang="en-US" noProof="0" smtClean="0"/>
              <a:t>2022/9/30</a:t>
            </a:fld>
            <a:endParaRPr lang="ja-JP" altLang="en-US" noProof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noProof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0EA680-D336-4FF7-8B7A-9848BB0A1C32}" type="slidenum">
              <a:rPr lang="en-US" altLang="ja-JP" noProof="0" smtClean="0"/>
              <a:t>‹#›</a:t>
            </a:fld>
            <a:endParaRPr lang="ja-JP" altLang="en-US" noProof="0"/>
          </a:p>
        </p:txBody>
      </p:sp>
      <p:cxnSp>
        <p:nvCxnSpPr>
          <p:cNvPr id="14" name="直線​​コネクタ 13"/>
          <p:cNvCxnSpPr/>
          <p:nvPr/>
        </p:nvCxnSpPr>
        <p:spPr>
          <a:xfrm>
            <a:off x="785345" y="3228621"/>
            <a:ext cx="529160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454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578362-0B9E-429C-9931-E26C8D560832}" type="datetime1">
              <a:rPr lang="ja-JP" altLang="en-US" noProof="0" smtClean="0"/>
              <a:t>2022/9/30</a:t>
            </a:fld>
            <a:endParaRPr lang="ja-JP" altLang="en-US" noProof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noProof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0EA680-D336-4FF7-8B7A-9848BB0A1C32}" type="slidenum">
              <a:rPr lang="en-US" altLang="ja-JP" noProof="0" smtClean="0"/>
              <a:t>‹#›</a:t>
            </a:fld>
            <a:endParaRPr lang="ja-JP" altLang="en-US" noProof="0"/>
          </a:p>
        </p:txBody>
      </p:sp>
    </p:spTree>
    <p:extLst>
      <p:ext uri="{BB962C8B-B14F-4D97-AF65-F5344CB8AC3E}">
        <p14:creationId xmlns:p14="http://schemas.microsoft.com/office/powerpoint/2010/main" val="310792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​​コネクタ 6"/>
          <p:cNvCxnSpPr/>
          <p:nvPr/>
        </p:nvCxnSpPr>
        <p:spPr>
          <a:xfrm>
            <a:off x="785345" y="3228621"/>
            <a:ext cx="52916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CDBCCE70-5601-43F7-B43B-3A5C0D497AAB}" type="datetime1">
              <a:rPr lang="ja-JP" altLang="en-US" noProof="0" smtClean="0"/>
              <a:t>2022/9/30</a:t>
            </a:fld>
            <a:endParaRPr lang="ja-JP" altLang="en-US" noProof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noProof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330EA680-D336-4FF7-8B7A-9848BB0A1C32}" type="slidenum">
              <a:rPr lang="en-US" altLang="ja-JP" noProof="0" smtClean="0"/>
              <a:pPr/>
              <a:t>‹#›</a:t>
            </a:fld>
            <a:endParaRPr lang="ja-JP" altLang="en-US" noProof="0"/>
          </a:p>
        </p:txBody>
      </p:sp>
    </p:spTree>
    <p:extLst>
      <p:ext uri="{BB962C8B-B14F-4D97-AF65-F5344CB8AC3E}">
        <p14:creationId xmlns:p14="http://schemas.microsoft.com/office/powerpoint/2010/main" val="204717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円/楕円 6">
            <a:extLst>
              <a:ext uri="{FF2B5EF4-FFF2-40B4-BE49-F238E27FC236}">
                <a16:creationId xmlns:a16="http://schemas.microsoft.com/office/drawing/2014/main" id="{98A5301E-AB93-4945-A0AA-2215B6872DB2}"/>
              </a:ext>
            </a:extLst>
          </p:cNvPr>
          <p:cNvSpPr>
            <a:spLocks noChangeAspect="1"/>
          </p:cNvSpPr>
          <p:nvPr userDrawn="1"/>
        </p:nvSpPr>
        <p:spPr>
          <a:xfrm>
            <a:off x="1052663" y="3469509"/>
            <a:ext cx="1013270" cy="240182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240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D2FF1D57-3E5F-584B-94C2-629CD166831B}"/>
              </a:ext>
            </a:extLst>
          </p:cNvPr>
          <p:cNvSpPr>
            <a:spLocks noChangeAspect="1"/>
          </p:cNvSpPr>
          <p:nvPr userDrawn="1"/>
        </p:nvSpPr>
        <p:spPr>
          <a:xfrm>
            <a:off x="2921980" y="3469509"/>
            <a:ext cx="1013270" cy="24018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240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円/楕円 14">
            <a:extLst>
              <a:ext uri="{FF2B5EF4-FFF2-40B4-BE49-F238E27FC236}">
                <a16:creationId xmlns:a16="http://schemas.microsoft.com/office/drawing/2014/main" id="{90A619F7-99B1-EB46-8946-F77C733C4D86}"/>
              </a:ext>
            </a:extLst>
          </p:cNvPr>
          <p:cNvSpPr>
            <a:spLocks noChangeAspect="1"/>
          </p:cNvSpPr>
          <p:nvPr userDrawn="1"/>
        </p:nvSpPr>
        <p:spPr>
          <a:xfrm>
            <a:off x="4792067" y="3469509"/>
            <a:ext cx="1013270" cy="240182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240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8664" y="1309512"/>
            <a:ext cx="5400673" cy="1738489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 hasCustomPrompt="1"/>
          </p:nvPr>
        </p:nvSpPr>
        <p:spPr>
          <a:xfrm>
            <a:off x="728663" y="6405995"/>
            <a:ext cx="1660500" cy="1478844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AC852EC8-8CE0-4C21-9B9F-037CAA5F90EF}" type="datetime1">
              <a:rPr lang="ja-JP" altLang="en-US" smtClean="0"/>
              <a:t>2022/9/30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330EA680-D336-4FF7-8B7A-9848BB0A1C32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D2FC6D4A-DA65-4AB4-A214-ABFCCC77CE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598750" y="6405995"/>
            <a:ext cx="1660500" cy="1478844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64EDB116-654D-48D8-BED5-DCA5C06DA37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468837" y="6405995"/>
            <a:ext cx="1660500" cy="1478844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</p:txBody>
      </p:sp>
      <p:sp>
        <p:nvSpPr>
          <p:cNvPr id="12" name="図プレースホルダー 11">
            <a:extLst>
              <a:ext uri="{FF2B5EF4-FFF2-40B4-BE49-F238E27FC236}">
                <a16:creationId xmlns:a16="http://schemas.microsoft.com/office/drawing/2014/main" id="{0E6232E7-9350-493B-BFD0-883015EB07C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232686" y="3896229"/>
            <a:ext cx="653225" cy="1548384"/>
          </a:xfrm>
          <a:prstGeom prst="ellipse">
            <a:avLst/>
          </a:prstGeom>
          <a:noFill/>
        </p:spPr>
        <p:txBody>
          <a:bodyPr rtlCol="0" anchor="ctr"/>
          <a:lstStyle>
            <a:lvl1pPr marL="0" indent="0" algn="ctr">
              <a:buNone/>
              <a:defRPr sz="1867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アイコンまたは画像を挿入する</a:t>
            </a:r>
          </a:p>
        </p:txBody>
      </p:sp>
      <p:sp>
        <p:nvSpPr>
          <p:cNvPr id="14" name="図プレースホルダー 13">
            <a:extLst>
              <a:ext uri="{FF2B5EF4-FFF2-40B4-BE49-F238E27FC236}">
                <a16:creationId xmlns:a16="http://schemas.microsoft.com/office/drawing/2014/main" id="{E13A6892-C6C0-404F-96AD-993154ED8C7C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102003" y="3896229"/>
            <a:ext cx="653225" cy="1548384"/>
          </a:xfrm>
          <a:prstGeom prst="ellipse">
            <a:avLst/>
          </a:prstGeom>
          <a:solidFill>
            <a:schemeClr val="accent2"/>
          </a:solidFill>
        </p:spPr>
        <p:txBody>
          <a:bodyPr rtlCol="0" anchor="ctr"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867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ja-JP" altLang="en-US" noProof="0" dirty="0"/>
              <a:t>アイコンまたは画像を挿入する</a:t>
            </a:r>
          </a:p>
        </p:txBody>
      </p:sp>
      <p:sp>
        <p:nvSpPr>
          <p:cNvPr id="16" name="図プレースホルダー 15">
            <a:extLst>
              <a:ext uri="{FF2B5EF4-FFF2-40B4-BE49-F238E27FC236}">
                <a16:creationId xmlns:a16="http://schemas.microsoft.com/office/drawing/2014/main" id="{70281C28-F044-4622-B651-CE20C022E72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971376" y="3894536"/>
            <a:ext cx="654653" cy="1551771"/>
          </a:xfrm>
          <a:prstGeom prst="ellipse">
            <a:avLst/>
          </a:prstGeom>
          <a:noFill/>
        </p:spPr>
        <p:txBody>
          <a:bodyPr rtlCol="0" anchor="ctr"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867" b="0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ja-JP" altLang="en-US" noProof="0" dirty="0"/>
              <a:t>アイコンまたは画像を挿入する</a:t>
            </a:r>
          </a:p>
        </p:txBody>
      </p:sp>
    </p:spTree>
    <p:extLst>
      <p:ext uri="{BB962C8B-B14F-4D97-AF65-F5344CB8AC3E}">
        <p14:creationId xmlns:p14="http://schemas.microsoft.com/office/powerpoint/2010/main" val="1467037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​​コネクタ 7"/>
          <p:cNvCxnSpPr>
            <a:cxnSpLocks/>
          </p:cNvCxnSpPr>
          <p:nvPr/>
        </p:nvCxnSpPr>
        <p:spPr>
          <a:xfrm>
            <a:off x="1968015" y="3228621"/>
            <a:ext cx="416661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68016" y="1309512"/>
            <a:ext cx="4161320" cy="1738489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 hasCustomPrompt="1"/>
          </p:nvPr>
        </p:nvSpPr>
        <p:spPr>
          <a:xfrm>
            <a:off x="1968016" y="3413760"/>
            <a:ext cx="2013965" cy="4413504"/>
          </a:xfrm>
        </p:spPr>
        <p:txBody>
          <a:bodyPr rtlCol="0">
            <a:normAutofit/>
          </a:bodyPr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 hasCustomPrompt="1"/>
          </p:nvPr>
        </p:nvSpPr>
        <p:spPr>
          <a:xfrm>
            <a:off x="4115371" y="3413760"/>
            <a:ext cx="2013965" cy="4413504"/>
          </a:xfrm>
        </p:spPr>
        <p:txBody>
          <a:bodyPr rtlCol="0">
            <a:normAutofit/>
          </a:bodyPr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84716738-4B4E-4C01-B6B5-190EF98E3024}" type="datetime1">
              <a:rPr lang="ja-JP" altLang="en-US" smtClean="0"/>
              <a:t>2022/9/30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330EA680-D336-4FF7-8B7A-9848BB0A1C32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10" name="平行四辺形 9">
            <a:extLst>
              <a:ext uri="{FF2B5EF4-FFF2-40B4-BE49-F238E27FC236}">
                <a16:creationId xmlns:a16="http://schemas.microsoft.com/office/drawing/2014/main" id="{9C4F6082-2952-43DC-9B9C-74C88B262CE9}"/>
              </a:ext>
            </a:extLst>
          </p:cNvPr>
          <p:cNvSpPr/>
          <p:nvPr userDrawn="1"/>
        </p:nvSpPr>
        <p:spPr>
          <a:xfrm rot="5400000">
            <a:off x="-1022374" y="4611409"/>
            <a:ext cx="4293415" cy="1897567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240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四角形:角丸 10">
            <a:extLst>
              <a:ext uri="{FF2B5EF4-FFF2-40B4-BE49-F238E27FC236}">
                <a16:creationId xmlns:a16="http://schemas.microsoft.com/office/drawing/2014/main" id="{67618976-780E-4131-85CD-66F013F5ACDE}"/>
              </a:ext>
            </a:extLst>
          </p:cNvPr>
          <p:cNvSpPr/>
          <p:nvPr userDrawn="1"/>
        </p:nvSpPr>
        <p:spPr>
          <a:xfrm rot="-120000">
            <a:off x="118901" y="1923775"/>
            <a:ext cx="1811285" cy="5213811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240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図プレースホルダー 17">
            <a:extLst>
              <a:ext uri="{FF2B5EF4-FFF2-40B4-BE49-F238E27FC236}">
                <a16:creationId xmlns:a16="http://schemas.microsoft.com/office/drawing/2014/main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237433" y="2255804"/>
            <a:ext cx="1539000" cy="4489752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2133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defRPr>
            </a:lvl1pPr>
          </a:lstStyle>
          <a:p>
            <a:pPr rtl="0"/>
            <a:r>
              <a:rPr lang="ja-JP" altLang="en-US" noProof="0" dirty="0"/>
              <a:t>写真を挿入するか、またはドラッグ アンド ドロップする</a:t>
            </a:r>
          </a:p>
        </p:txBody>
      </p:sp>
    </p:spTree>
    <p:extLst>
      <p:ext uri="{BB962C8B-B14F-4D97-AF65-F5344CB8AC3E}">
        <p14:creationId xmlns:p14="http://schemas.microsoft.com/office/powerpoint/2010/main" val="3762657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長方形 8">
            <a:extLst>
              <a:ext uri="{FF2B5EF4-FFF2-40B4-BE49-F238E27FC236}">
                <a16:creationId xmlns:a16="http://schemas.microsoft.com/office/drawing/2014/main" id="{F4F82F76-1F28-4871-AA44-ADE3B29E465F}"/>
              </a:ext>
            </a:extLst>
          </p:cNvPr>
          <p:cNvSpPr/>
          <p:nvPr userDrawn="1"/>
        </p:nvSpPr>
        <p:spPr>
          <a:xfrm>
            <a:off x="600076" y="1346222"/>
            <a:ext cx="3969545" cy="6462860"/>
          </a:xfrm>
          <a:prstGeom prst="rect">
            <a:avLst/>
          </a:prstGeom>
          <a:solidFill>
            <a:schemeClr val="bg1"/>
          </a:solidFill>
          <a:ln w="82550" cmpd="thickThin">
            <a:solidFill>
              <a:schemeClr val="bg1">
                <a:lumMod val="6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240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622006" y="1309512"/>
            <a:ext cx="1507331" cy="1883633"/>
          </a:xfrm>
        </p:spPr>
        <p:txBody>
          <a:bodyPr rtlCol="0" anchor="t"/>
          <a:lstStyle>
            <a:lvl1pPr algn="r"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クリックしてタイトル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07C0B68C-CA94-4161-AA5C-6990B7750B20}" type="datetime1">
              <a:rPr lang="ja-JP" altLang="en-US" smtClean="0"/>
              <a:t>2022/9/30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330EA680-D336-4FF7-8B7A-9848BB0A1C32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11" name="図プレースホルダー 10">
            <a:extLst>
              <a:ext uri="{FF2B5EF4-FFF2-40B4-BE49-F238E27FC236}">
                <a16:creationId xmlns:a16="http://schemas.microsoft.com/office/drawing/2014/main" id="{087D12F9-00B3-48A4-8EFB-78ACCA9F99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83654" y="1758249"/>
            <a:ext cx="1315403" cy="3842651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建物の画像</a:t>
            </a:r>
          </a:p>
        </p:txBody>
      </p:sp>
      <p:sp>
        <p:nvSpPr>
          <p:cNvPr id="12" name="図プレースホルダー 10">
            <a:extLst>
              <a:ext uri="{FF2B5EF4-FFF2-40B4-BE49-F238E27FC236}">
                <a16:creationId xmlns:a16="http://schemas.microsoft.com/office/drawing/2014/main" id="{242B44F9-2E79-4910-8D1A-CE37EF05242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3000" y="4171250"/>
            <a:ext cx="2235729" cy="3232852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ja-JP" altLang="en-US" noProof="0" dirty="0"/>
              <a:t> 職業の画像</a:t>
            </a:r>
          </a:p>
        </p:txBody>
      </p:sp>
      <p:sp>
        <p:nvSpPr>
          <p:cNvPr id="13" name="図プレースホルダー 10">
            <a:extLst>
              <a:ext uri="{FF2B5EF4-FFF2-40B4-BE49-F238E27FC236}">
                <a16:creationId xmlns:a16="http://schemas.microsoft.com/office/drawing/2014/main" id="{68412D06-1A64-446B-8E3E-026437ADFB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025254" y="1758251"/>
            <a:ext cx="983475" cy="2240231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ja-JP" altLang="en-US" noProof="0" dirty="0"/>
              <a:t>交通手段の画像</a:t>
            </a:r>
          </a:p>
        </p:txBody>
      </p:sp>
      <p:sp>
        <p:nvSpPr>
          <p:cNvPr id="14" name="図プレースホルダー 10">
            <a:extLst>
              <a:ext uri="{FF2B5EF4-FFF2-40B4-BE49-F238E27FC236}">
                <a16:creationId xmlns:a16="http://schemas.microsoft.com/office/drawing/2014/main" id="{3152ED43-82C8-44B9-8B8E-2C0C9CEB1F1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73000" y="1758251"/>
            <a:ext cx="1177328" cy="2240231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衣服の画像</a:t>
            </a:r>
          </a:p>
        </p:txBody>
      </p:sp>
      <p:sp>
        <p:nvSpPr>
          <p:cNvPr id="19" name="図プレースホルダー 10">
            <a:extLst>
              <a:ext uri="{FF2B5EF4-FFF2-40B4-BE49-F238E27FC236}">
                <a16:creationId xmlns:a16="http://schemas.microsoft.com/office/drawing/2014/main" id="{0BCC3DC8-BDE4-4B07-A8CA-0321A36435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83654" y="5778500"/>
            <a:ext cx="1315403" cy="16256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 sz="1600"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chemeClr val="accent1"/>
              </a:buClr>
              <a:buSzPct val="115000"/>
              <a:buFont typeface="Arial"/>
              <a:buNone/>
              <a:tabLst/>
              <a:defRPr/>
            </a:pPr>
            <a:r>
              <a:rPr lang="ja-JP" altLang="en-US" noProof="0" dirty="0"/>
              <a:t>その時代を象徴する他のアイテムの画像</a:t>
            </a:r>
          </a:p>
        </p:txBody>
      </p:sp>
      <p:sp>
        <p:nvSpPr>
          <p:cNvPr id="21" name="テキスト プレースホルダー 20">
            <a:extLst>
              <a:ext uri="{FF2B5EF4-FFF2-40B4-BE49-F238E27FC236}">
                <a16:creationId xmlns:a16="http://schemas.microsoft.com/office/drawing/2014/main" id="{2E769B50-B286-4700-AFD4-EFDA8F2FB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2006" y="3342730"/>
            <a:ext cx="1507331" cy="4466351"/>
          </a:xfrm>
        </p:spPr>
        <p:txBody>
          <a:bodyPr rtlCol="0"/>
          <a:lstStyle>
            <a:lvl1pPr marL="0" indent="0" algn="r">
              <a:buNone/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609585" indent="0" algn="r">
              <a:buNone/>
              <a:defRPr/>
            </a:lvl2pPr>
            <a:lvl3pPr marL="1219170" indent="0" algn="r">
              <a:buNone/>
              <a:defRPr/>
            </a:lvl3pPr>
            <a:lvl4pPr marL="1828754" indent="0" algn="r">
              <a:buNone/>
              <a:defRPr/>
            </a:lvl4pPr>
            <a:lvl5pPr marL="2438339" indent="0" algn="r">
              <a:buNone/>
              <a:defRPr/>
            </a:lvl5pPr>
          </a:lstStyle>
          <a:p>
            <a:pPr lvl="0" rtl="0"/>
            <a:r>
              <a:rPr lang="ja-JP" altLang="en-US" noProof="0"/>
              <a:t>サブヘッダー</a:t>
            </a:r>
          </a:p>
        </p:txBody>
      </p:sp>
    </p:spTree>
    <p:extLst>
      <p:ext uri="{BB962C8B-B14F-4D97-AF65-F5344CB8AC3E}">
        <p14:creationId xmlns:p14="http://schemas.microsoft.com/office/powerpoint/2010/main" val="4260075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長方形 11">
            <a:extLst>
              <a:ext uri="{FF2B5EF4-FFF2-40B4-BE49-F238E27FC236}">
                <a16:creationId xmlns:a16="http://schemas.microsoft.com/office/drawing/2014/main" id="{13CE66FB-7564-43B1-9A0A-6594394A243B}"/>
              </a:ext>
            </a:extLst>
          </p:cNvPr>
          <p:cNvSpPr/>
          <p:nvPr userDrawn="1"/>
        </p:nvSpPr>
        <p:spPr>
          <a:xfrm>
            <a:off x="267891" y="635000"/>
            <a:ext cx="6322219" cy="78994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240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図プレースホルダー 10">
            <a:extLst>
              <a:ext uri="{FF2B5EF4-FFF2-40B4-BE49-F238E27FC236}">
                <a16:creationId xmlns:a16="http://schemas.microsoft.com/office/drawing/2014/main" id="{D335E96D-A567-4898-B2BA-3B8C2F40BA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0500" y="756000"/>
            <a:ext cx="6237000" cy="763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2133" i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時代を象徴する画像を含める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8664" y="923919"/>
            <a:ext cx="5400673" cy="1001891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pic>
        <p:nvPicPr>
          <p:cNvPr id="7" name="画像 6" descr="HD-PanelContent-GrommetsCombined.png">
            <a:extLst>
              <a:ext uri="{FF2B5EF4-FFF2-40B4-BE49-F238E27FC236}">
                <a16:creationId xmlns:a16="http://schemas.microsoft.com/office/drawing/2014/main" id="{EE5D561D-B993-4D57-A306-77777AD909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622" y="841427"/>
            <a:ext cx="135271" cy="317388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画像 7" descr="HD-PanelContent-GrommetsCombined.png">
            <a:extLst>
              <a:ext uri="{FF2B5EF4-FFF2-40B4-BE49-F238E27FC236}">
                <a16:creationId xmlns:a16="http://schemas.microsoft.com/office/drawing/2014/main" id="{56E46F13-579D-42C5-8CB9-411911275F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9108" y="841427"/>
            <a:ext cx="135271" cy="317388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画像 8" descr="HD-PanelContent-GrommetsCombined.png">
            <a:extLst>
              <a:ext uri="{FF2B5EF4-FFF2-40B4-BE49-F238E27FC236}">
                <a16:creationId xmlns:a16="http://schemas.microsoft.com/office/drawing/2014/main" id="{E055F617-AE0E-412B-BD58-B6C6F1E57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622" y="7994707"/>
            <a:ext cx="135271" cy="317388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画像 9" descr="HD-PanelContent-GrommetsCombined.png">
            <a:extLst>
              <a:ext uri="{FF2B5EF4-FFF2-40B4-BE49-F238E27FC236}">
                <a16:creationId xmlns:a16="http://schemas.microsoft.com/office/drawing/2014/main" id="{E6A3ABD2-1E11-490E-83ED-21CCB1878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9108" y="7994707"/>
            <a:ext cx="135271" cy="317388"/>
          </a:xfrm>
          <a:prstGeom prst="ellipse">
            <a:avLst/>
          </a:prstGeom>
          <a:effectLst>
            <a:outerShdw blurRad="127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8287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​​コネクタ 7"/>
          <p:cNvCxnSpPr>
            <a:cxnSpLocks/>
          </p:cNvCxnSpPr>
          <p:nvPr/>
        </p:nvCxnSpPr>
        <p:spPr>
          <a:xfrm>
            <a:off x="728663" y="3228621"/>
            <a:ext cx="201396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728664" y="1309512"/>
            <a:ext cx="2013964" cy="1738489"/>
          </a:xfrm>
        </p:spPr>
        <p:txBody>
          <a:bodyPr rtlCol="0"/>
          <a:lstStyle>
            <a:lvl1pPr algn="l"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クリックしてタイトルを編集する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 hasCustomPrompt="1"/>
          </p:nvPr>
        </p:nvSpPr>
        <p:spPr>
          <a:xfrm>
            <a:off x="728663" y="3413760"/>
            <a:ext cx="2013965" cy="4413504"/>
          </a:xfrm>
        </p:spPr>
        <p:txBody>
          <a:bodyPr rtlCol="0">
            <a:normAutofit/>
          </a:bodyPr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32FB8F3C-2316-4FED-AD76-1FA65382535B}" type="datetime1">
              <a:rPr lang="ja-JP" altLang="en-US" smtClean="0"/>
              <a:t>2022/9/30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330EA680-D336-4FF7-8B7A-9848BB0A1C32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10" name="平行四辺形 9">
            <a:extLst>
              <a:ext uri="{FF2B5EF4-FFF2-40B4-BE49-F238E27FC236}">
                <a16:creationId xmlns:a16="http://schemas.microsoft.com/office/drawing/2014/main" id="{9C4F6082-2952-43DC-9B9C-74C88B262CE9}"/>
              </a:ext>
            </a:extLst>
          </p:cNvPr>
          <p:cNvSpPr/>
          <p:nvPr userDrawn="1"/>
        </p:nvSpPr>
        <p:spPr>
          <a:xfrm rot="5400000">
            <a:off x="2269886" y="4058986"/>
            <a:ext cx="5383125" cy="3361157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240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四角形:角丸 10">
            <a:extLst>
              <a:ext uri="{FF2B5EF4-FFF2-40B4-BE49-F238E27FC236}">
                <a16:creationId xmlns:a16="http://schemas.microsoft.com/office/drawing/2014/main" id="{67618976-780E-4131-85CD-66F013F5ACDE}"/>
              </a:ext>
            </a:extLst>
          </p:cNvPr>
          <p:cNvSpPr/>
          <p:nvPr userDrawn="1"/>
        </p:nvSpPr>
        <p:spPr>
          <a:xfrm rot="-120000">
            <a:off x="3021814" y="1159426"/>
            <a:ext cx="3208326" cy="6537127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240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図プレースホルダー 17">
            <a:extLst>
              <a:ext uri="{FF2B5EF4-FFF2-40B4-BE49-F238E27FC236}">
                <a16:creationId xmlns:a16="http://schemas.microsoft.com/office/drawing/2014/main" id="{01E4A9BC-C863-435A-8A18-508AE86DCB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120000" flipH="1">
            <a:off x="3141018" y="1436946"/>
            <a:ext cx="2969918" cy="5982087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2133" i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defRPr>
            </a:lvl1pPr>
          </a:lstStyle>
          <a:p>
            <a:pPr rtl="0"/>
            <a:r>
              <a:rPr lang="ja-JP" altLang="en-US" noProof="0" dirty="0"/>
              <a:t>写真を挿入するか、またはドラッグ アンド ドロップする</a:t>
            </a:r>
          </a:p>
        </p:txBody>
      </p:sp>
    </p:spTree>
    <p:extLst>
      <p:ext uri="{BB962C8B-B14F-4D97-AF65-F5344CB8AC3E}">
        <p14:creationId xmlns:p14="http://schemas.microsoft.com/office/powerpoint/2010/main" val="16838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画像 8" descr="HD-PanelContent-GrommetsCombined.png">
            <a:extLst>
              <a:ext uri="{FF2B5EF4-FFF2-40B4-BE49-F238E27FC236}">
                <a16:creationId xmlns:a16="http://schemas.microsoft.com/office/drawing/2014/main" id="{7BD0150C-9F76-4D95-80BF-675693B48F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856214" cy="9141619"/>
          </a:xfrm>
          <a:prstGeom prst="rect">
            <a:avLst/>
          </a:prstGeom>
        </p:spPr>
      </p:pic>
      <p:cxnSp>
        <p:nvCxnSpPr>
          <p:cNvPr id="7" name="直線​​コネクタ 6"/>
          <p:cNvCxnSpPr>
            <a:cxnSpLocks/>
          </p:cNvCxnSpPr>
          <p:nvPr/>
        </p:nvCxnSpPr>
        <p:spPr>
          <a:xfrm>
            <a:off x="728663" y="3228621"/>
            <a:ext cx="26266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728664" y="1309512"/>
            <a:ext cx="2626686" cy="1738489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クリックしてタイトルを編集する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 hasCustomPrompt="1"/>
          </p:nvPr>
        </p:nvSpPr>
        <p:spPr>
          <a:xfrm>
            <a:off x="728663" y="3409243"/>
            <a:ext cx="2626688" cy="4425248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FBFB724E-1F68-4FF3-B4B7-E83FB4D7AA0F}" type="datetime1">
              <a:rPr lang="ja-JP" altLang="en-US" smtClean="0"/>
              <a:t>2022/9/30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330EA680-D336-4FF7-8B7A-9848BB0A1C32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68FEA8B0-7C15-481C-885B-E54C78BC32E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02651" y="1309511"/>
            <a:ext cx="2626688" cy="5502108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8DCEB7F9-6056-41AE-93D6-C5D4C94C8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043309">
            <a:off x="4568717" y="7118050"/>
            <a:ext cx="1544825" cy="567087"/>
          </a:xfrm>
        </p:spPr>
        <p:txBody>
          <a:bodyPr rtlCol="0"/>
          <a:lstStyle>
            <a:lvl1pPr marL="0" indent="0" algn="r">
              <a:buNone/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 rtl="0"/>
            <a:r>
              <a:rPr lang="en-US" altLang="ja-JP" noProof="0"/>
              <a:t>XYZ </a:t>
            </a:r>
            <a:r>
              <a:rPr lang="ja-JP" altLang="en-US" noProof="0"/>
              <a:t>世代</a:t>
            </a:r>
            <a:endParaRPr lang="ja-JP" altLang="en-ZA" noProof="0"/>
          </a:p>
        </p:txBody>
      </p:sp>
    </p:spTree>
    <p:extLst>
      <p:ext uri="{BB962C8B-B14F-4D97-AF65-F5344CB8AC3E}">
        <p14:creationId xmlns:p14="http://schemas.microsoft.com/office/powerpoint/2010/main" val="1455771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8662" y="1306279"/>
            <a:ext cx="5400674" cy="2430019"/>
          </a:xfrm>
        </p:spPr>
        <p:txBody>
          <a:bodyPr rtlCol="0" anchor="b">
            <a:normAutofit/>
          </a:bodyPr>
          <a:lstStyle>
            <a:lvl1pPr algn="ctr">
              <a:defRPr sz="5867" b="0" cap="none"/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 hasCustomPrompt="1"/>
          </p:nvPr>
        </p:nvSpPr>
        <p:spPr>
          <a:xfrm>
            <a:off x="728662" y="4097540"/>
            <a:ext cx="5400674" cy="69385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5428E4-D87C-4D22-8539-C8F85184D6AB}" type="datetime1">
              <a:rPr lang="ja-JP" altLang="en-US" noProof="0" smtClean="0"/>
              <a:t>2022/9/30</a:t>
            </a:fld>
            <a:endParaRPr lang="ja-JP" altLang="en-US" noProof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noProof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30EA680-D336-4FF7-8B7A-9848BB0A1C32}" type="slidenum">
              <a:rPr lang="en-US" altLang="ja-JP" noProof="0" smtClean="0"/>
              <a:t>‹#›</a:t>
            </a:fld>
            <a:endParaRPr lang="ja-JP" altLang="en-US" noProof="0"/>
          </a:p>
        </p:txBody>
      </p:sp>
      <p:cxnSp>
        <p:nvCxnSpPr>
          <p:cNvPr id="16" name="直線​​コネクタ 15"/>
          <p:cNvCxnSpPr/>
          <p:nvPr/>
        </p:nvCxnSpPr>
        <p:spPr>
          <a:xfrm>
            <a:off x="729497" y="3916917"/>
            <a:ext cx="54006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4202A890-9091-4399-80AF-8AF212A1ED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8663" y="5152641"/>
            <a:ext cx="1660500" cy="1478844"/>
          </a:xfrm>
          <a:ln w="44450" cap="sq" cmpd="thinThick">
            <a:solidFill>
              <a:schemeClr val="accent1"/>
            </a:solidFill>
            <a:miter lim="800000"/>
          </a:ln>
        </p:spPr>
        <p:txBody>
          <a:bodyPr rtlCol="0" anchor="ctr"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</a:lstStyle>
          <a:p>
            <a:pPr lvl="0" rtl="0"/>
            <a:r>
              <a:rPr lang="ja-JP" altLang="en-US" noProof="0" dirty="0"/>
              <a:t>説明</a:t>
            </a: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F1661F6C-2BB1-41AF-BF4C-144E940F7B2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598750" y="5152641"/>
            <a:ext cx="1660500" cy="1478844"/>
          </a:xfrm>
          <a:ln w="44450" cap="sq" cmpd="thinThick">
            <a:solidFill>
              <a:schemeClr val="accent3"/>
            </a:solidFill>
            <a:miter lim="800000"/>
          </a:ln>
        </p:spPr>
        <p:txBody>
          <a:bodyPr rtlCol="0" anchor="ctr"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</a:lstStyle>
          <a:p>
            <a:pPr lvl="0" rtl="0"/>
            <a:r>
              <a:rPr lang="ja-JP" altLang="en-US" noProof="0" dirty="0"/>
              <a:t>説明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3AFB258B-8362-4F6C-94EF-7C1F32CEBF2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68837" y="5152641"/>
            <a:ext cx="1660500" cy="1478844"/>
          </a:xfrm>
          <a:ln w="44450" cap="sq" cmpd="thinThick">
            <a:solidFill>
              <a:schemeClr val="accent2"/>
            </a:solidFill>
            <a:miter lim="800000"/>
          </a:ln>
        </p:spPr>
        <p:txBody>
          <a:bodyPr rtlCol="0" anchor="ctr"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</a:lstStyle>
          <a:p>
            <a:pPr lvl="0" rtl="0"/>
            <a:r>
              <a:rPr lang="ja-JP" altLang="en-US" noProof="0"/>
              <a:t>説明</a:t>
            </a:r>
          </a:p>
        </p:txBody>
      </p:sp>
    </p:spTree>
    <p:extLst>
      <p:ext uri="{BB962C8B-B14F-4D97-AF65-F5344CB8AC3E}">
        <p14:creationId xmlns:p14="http://schemas.microsoft.com/office/powerpoint/2010/main" val="36728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画像 6" descr="HD-PanelContent-GrommetsCombined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856214" cy="9141619"/>
          </a:xfrm>
          <a:prstGeom prst="rect">
            <a:avLst/>
          </a:prstGeom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728664" y="1309512"/>
            <a:ext cx="5400673" cy="173848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ja-JP" altLang="en-US" noProof="0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8664" y="3409243"/>
            <a:ext cx="5400673" cy="4425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881094" y="7958667"/>
            <a:ext cx="900113" cy="372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3C9F58B8-B2E5-47A9-A32D-3129B84D55DF}" type="datetime1">
              <a:rPr lang="ja-JP" altLang="en-US" noProof="0" smtClean="0"/>
              <a:t>2022/9/30</a:t>
            </a:fld>
            <a:endParaRPr lang="ja-JP" altLang="en-US" noProof="0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28664" y="7958667"/>
            <a:ext cx="4109569" cy="372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b="0" i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noProof="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824070" y="7958667"/>
            <a:ext cx="305267" cy="372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330EA680-D336-4FF7-8B7A-9848BB0A1C32}" type="slidenum">
              <a:rPr lang="en-US" altLang="ja-JP" noProof="0" smtClean="0"/>
              <a:pPr/>
              <a:t>‹#›</a:t>
            </a:fld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54342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71" r:id="rId10"/>
    <p:sldLayoutId id="2147484172" r:id="rId11"/>
    <p:sldLayoutId id="2147484173" r:id="rId12"/>
    <p:sldLayoutId id="2147484193" r:id="rId13"/>
    <p:sldLayoutId id="2147484194" r:id="rId14"/>
    <p:sldLayoutId id="2147484174" r:id="rId15"/>
    <p:sldLayoutId id="2147484175" r:id="rId16"/>
  </p:sldLayoutIdLst>
  <p:hf sldNum="0" hdr="0" ftr="0" dt="0"/>
  <p:txStyles>
    <p:titleStyle>
      <a:lvl1pPr algn="ctr" defTabSz="609585" rtl="0" eaLnBrk="1" latinLnBrk="0" hangingPunct="1">
        <a:spcBef>
          <a:spcPct val="0"/>
        </a:spcBef>
        <a:buNone/>
        <a:defRPr kumimoji="1" sz="5867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80990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kumimoji="1" sz="2400" kern="1200" cap="none">
          <a:solidFill>
            <a:schemeClr val="tx1">
              <a:lumMod val="85000"/>
              <a:lumOff val="15000"/>
            </a:schemeClr>
          </a:solidFill>
          <a:effectLst/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kumimoji="1" sz="2133" kern="1200" cap="none">
          <a:solidFill>
            <a:schemeClr val="tx1">
              <a:lumMod val="85000"/>
              <a:lumOff val="15000"/>
            </a:schemeClr>
          </a:solidFill>
          <a:effectLst/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1600160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kumimoji="1" sz="1867" kern="1200" cap="none">
          <a:solidFill>
            <a:schemeClr val="tx1">
              <a:lumMod val="85000"/>
              <a:lumOff val="15000"/>
            </a:schemeClr>
          </a:solidFill>
          <a:effectLst/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2057349" indent="-228594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kumimoji="1" sz="1600" kern="1200" cap="none">
          <a:solidFill>
            <a:schemeClr val="tx1">
              <a:lumMod val="85000"/>
              <a:lumOff val="15000"/>
            </a:schemeClr>
          </a:solidFill>
          <a:effectLst/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666933" indent="-228594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kumimoji="1" sz="1467" kern="1200" cap="none">
          <a:solidFill>
            <a:schemeClr val="tx1">
              <a:lumMod val="85000"/>
              <a:lumOff val="15000"/>
            </a:schemeClr>
          </a:solidFill>
          <a:effectLst/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kumimoji="1"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kumimoji="1"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kumimoji="1"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kumimoji="1"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9074" y="25131"/>
            <a:ext cx="5822984" cy="2251769"/>
          </a:xfrm>
        </p:spPr>
        <p:txBody>
          <a:bodyPr rtlCol="0"/>
          <a:lstStyle/>
          <a:p>
            <a:pPr rtl="0"/>
            <a:r>
              <a:rPr lang="ja-JP" altLang="en-US" sz="2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蒲郡市観光バスツアー助成事業</a:t>
            </a:r>
            <a:br>
              <a:rPr lang="en-US" altLang="ja-JP" sz="2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</a:br>
            <a:br>
              <a:rPr lang="en-US" altLang="ja-JP" sz="2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</a:br>
            <a:r>
              <a:rPr lang="ja-JP" altLang="en-US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★日帰り　１万円／台（１ヶ所）、４万円／台（２ヶ所）</a:t>
            </a:r>
            <a:br>
              <a:rPr lang="en-US" altLang="ja-JP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</a:br>
            <a:r>
              <a:rPr lang="ja-JP" altLang="en-US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★宿泊　６万円／台　</a:t>
            </a:r>
            <a:br>
              <a:rPr lang="en-US" altLang="ja-JP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</a:br>
            <a:r>
              <a:rPr lang="ja-JP" altLang="en-US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★宿泊＋２ヶ所なら　１０万円／台</a:t>
            </a:r>
            <a:br>
              <a:rPr lang="en-US" altLang="ja-JP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</a:br>
            <a:br>
              <a:rPr lang="en-US" altLang="ja-JP" sz="1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</a:br>
            <a:r>
              <a:rPr lang="ja-JP" altLang="en-US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対象期間：</a:t>
            </a:r>
            <a:r>
              <a:rPr lang="en-US" altLang="ja-JP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2022</a:t>
            </a:r>
            <a:r>
              <a:rPr lang="ja-JP" altLang="en-US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年</a:t>
            </a:r>
            <a:r>
              <a:rPr lang="en-US" altLang="ja-JP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11</a:t>
            </a:r>
            <a:r>
              <a:rPr lang="ja-JP" altLang="en-US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月</a:t>
            </a:r>
            <a:r>
              <a:rPr lang="en-US" altLang="ja-JP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1</a:t>
            </a:r>
            <a:r>
              <a:rPr lang="ja-JP" altLang="en-US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日～</a:t>
            </a:r>
            <a:r>
              <a:rPr lang="en-US" altLang="ja-JP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2</a:t>
            </a:r>
            <a:r>
              <a:rPr lang="ja-JP" altLang="en-US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月</a:t>
            </a:r>
            <a:r>
              <a:rPr lang="en-US" altLang="ja-JP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28</a:t>
            </a:r>
            <a:r>
              <a:rPr lang="ja-JP" altLang="en-US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日出発のバス利用団体対象</a:t>
            </a: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57" y="2327311"/>
            <a:ext cx="796479" cy="822499"/>
          </a:xfr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21" y="2317556"/>
            <a:ext cx="999971" cy="81495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80" y="2291469"/>
            <a:ext cx="1085949" cy="83859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94" y="2276900"/>
            <a:ext cx="1274486" cy="85316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83733" y="3318388"/>
            <a:ext cx="6290534" cy="6368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kumimoji="1" lang="en-US" altLang="ja-JP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【</a:t>
            </a: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補助金対象条件</a:t>
            </a:r>
            <a:r>
              <a:rPr kumimoji="1" lang="en-US" altLang="ja-JP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】</a:t>
            </a:r>
          </a:p>
          <a:p>
            <a:pPr>
              <a:lnSpc>
                <a:spcPts val="1900"/>
              </a:lnSpc>
            </a:pP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●１５名様（乗務員・添乗員除く）以上のバス利用団体　</a:t>
            </a:r>
            <a:endParaRPr kumimoji="1"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900"/>
              </a:lnSpc>
            </a:pP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●蒲郡市内の指定施設に宿泊又は立ち寄るツアー</a:t>
            </a:r>
            <a:endParaRPr kumimoji="1"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900"/>
              </a:lnSpc>
            </a:pP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●（日帰り又は他市に宿泊）</a:t>
            </a:r>
            <a:endParaRPr kumimoji="1"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900"/>
              </a:lnSpc>
            </a:pP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・立寄り１ヶ所：</a:t>
            </a:r>
            <a:r>
              <a:rPr kumimoji="1" lang="en-US" altLang="ja-JP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1,000</a:t>
            </a: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円以上の市内の飲食・弁当・観光サービス利用⇒</a:t>
            </a:r>
            <a:r>
              <a:rPr kumimoji="1" lang="en-US" altLang="ja-JP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10,000</a:t>
            </a: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円／台　</a:t>
            </a:r>
            <a:endParaRPr kumimoji="1"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900"/>
              </a:lnSpc>
            </a:pP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・立寄り２ヶ所：①</a:t>
            </a:r>
            <a:r>
              <a:rPr kumimoji="1" lang="en-US" altLang="ja-JP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1,500</a:t>
            </a: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円以上の飲食・弁当・観光サービス利用</a:t>
            </a:r>
            <a:r>
              <a:rPr kumimoji="1" lang="en-US" altLang="ja-JP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×</a:t>
            </a: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２件</a:t>
            </a:r>
            <a:endParaRPr kumimoji="1"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900"/>
              </a:lnSpc>
            </a:pP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　　　　　　②</a:t>
            </a:r>
            <a:r>
              <a:rPr kumimoji="1" lang="en-US" altLang="ja-JP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2,000</a:t>
            </a: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円以上の飲食・弁当・観光サービス１件</a:t>
            </a:r>
            <a:br>
              <a:rPr kumimoji="1" lang="en-US" altLang="ja-JP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　　　　　　　＋ショッピング（３０分以上）１件　⇒</a:t>
            </a:r>
            <a:r>
              <a:rPr kumimoji="1" lang="en-US" altLang="ja-JP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40,000</a:t>
            </a: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円／台</a:t>
            </a:r>
            <a:endParaRPr kumimoji="1"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900"/>
              </a:lnSpc>
            </a:pP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・宿泊：市内指定宿泊施設に宿泊　⇒</a:t>
            </a:r>
            <a:r>
              <a:rPr kumimoji="1" lang="en-US" altLang="ja-JP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60,000</a:t>
            </a: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円／台</a:t>
            </a:r>
            <a:endParaRPr kumimoji="1"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900"/>
              </a:lnSpc>
            </a:pP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・上記</a:t>
            </a:r>
            <a:r>
              <a:rPr kumimoji="1" lang="ja-JP" altLang="en-US" sz="120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の立寄り及び宿泊施設の件数は、別施設での利用を１件として扱います。</a:t>
            </a:r>
            <a:endParaRPr kumimoji="1"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900"/>
              </a:lnSpc>
            </a:pP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・上限：１事業者につき</a:t>
            </a:r>
            <a:r>
              <a:rPr kumimoji="1" lang="en-US" altLang="ja-JP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1,000,000</a:t>
            </a: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円／月</a:t>
            </a:r>
            <a:endParaRPr kumimoji="1"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900"/>
              </a:lnSpc>
            </a:pPr>
            <a:r>
              <a:rPr kumimoji="1" lang="en-US" altLang="ja-JP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※</a:t>
            </a: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助成金予算上限に達し次第終了となります。</a:t>
            </a:r>
            <a:endParaRPr kumimoji="1"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900"/>
              </a:lnSpc>
            </a:pPr>
            <a:r>
              <a:rPr kumimoji="1" lang="en-US" altLang="ja-JP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※</a:t>
            </a: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その他の旅行割引・助成事業との併用は妨げません。</a:t>
            </a:r>
            <a:endParaRPr kumimoji="1"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900"/>
              </a:lnSpc>
            </a:pP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●申請方法</a:t>
            </a:r>
            <a:endParaRPr kumimoji="1"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900"/>
              </a:lnSpc>
            </a:pP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・蒲郡市観光協会に所定の申請用紙を記入、提出。５営業日以内に助成可否を回答します</a:t>
            </a:r>
            <a:endParaRPr kumimoji="1"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900"/>
              </a:lnSpc>
            </a:pP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・提出物：旅程が掲載された募集広告（募集型企画旅行）、行程表（受注型企画旅行）</a:t>
            </a:r>
            <a:endParaRPr kumimoji="1"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900"/>
              </a:lnSpc>
            </a:pP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・その他実績報告等を別途提出、承認後助成金交付決定書を発行</a:t>
            </a:r>
            <a:endParaRPr kumimoji="1"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900"/>
              </a:lnSpc>
            </a:pP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・ツアー実施後の実施報告書を提出　⇒　助成金の支払い（３月頃予定）</a:t>
            </a:r>
            <a:endParaRPr kumimoji="1"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900"/>
              </a:lnSpc>
            </a:pP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・詳細内容及び各種申請書類一式は、協会ＨＰ「がまごおりナビ」の</a:t>
            </a:r>
            <a:endParaRPr kumimoji="1"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900"/>
              </a:lnSpc>
            </a:pP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観光事業者様向け専用ログインページよりご確認願います。</a:t>
            </a:r>
            <a:endParaRPr kumimoji="1"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900"/>
              </a:lnSpc>
            </a:pPr>
            <a:r>
              <a:rPr kumimoji="1" lang="en-US" altLang="ja-JP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※</a:t>
            </a:r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パスワード</a:t>
            </a:r>
            <a:r>
              <a:rPr kumimoji="1" lang="en-US" altLang="ja-JP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:mice2526</a:t>
            </a:r>
          </a:p>
          <a:p>
            <a:pPr>
              <a:lnSpc>
                <a:spcPts val="1900"/>
              </a:lnSpc>
            </a:pPr>
            <a:endParaRPr kumimoji="1"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900"/>
              </a:lnSpc>
            </a:pPr>
            <a:endParaRPr kumimoji="1"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900"/>
              </a:lnSpc>
            </a:pPr>
            <a:endParaRPr kumimoji="1" lang="en-US" altLang="ja-JP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824FF08-DA17-2FFA-870B-76FA9DC0B4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0202" y="2268905"/>
            <a:ext cx="1274486" cy="85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8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オーガニック">
  <a:themeElements>
    <a:clrScheme name="Custom 162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CBAF62"/>
      </a:accent1>
      <a:accent2>
        <a:srgbClr val="4096B0"/>
      </a:accent2>
      <a:accent3>
        <a:srgbClr val="803348"/>
      </a:accent3>
      <a:accent4>
        <a:srgbClr val="8E684C"/>
      </a:accent4>
      <a:accent5>
        <a:srgbClr val="AB946B"/>
      </a:accent5>
      <a:accent6>
        <a:srgbClr val="803348"/>
      </a:accent6>
      <a:hlink>
        <a:srgbClr val="86724D"/>
      </a:hlink>
      <a:folHlink>
        <a:srgbClr val="CBAF62"/>
      </a:folHlink>
    </a:clrScheme>
    <a:fontScheme name="Custom 169">
      <a:majorFont>
        <a:latin typeface="Rockwell"/>
        <a:ea typeface=""/>
        <a:cs typeface=""/>
      </a:majorFont>
      <a:minorFont>
        <a:latin typeface="Trebuchet MS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104549_TF66931312" id="{AA4E3CE4-812A-4102-B35F-4C68D1FF1BBC}" vid="{D9C82AD1-0BEC-47EC-AE29-8837043E8FC8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4EDED3-7967-4EF0-BE85-F4606019A9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B8FAC4-99E7-4CF2-AA4F-E5F48F87B542}">
  <ds:schemaRefs>
    <ds:schemaRef ds:uri="6dc4bcd6-49db-4c07-9060-8acfc67cef9f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fb0879af-3eba-417a-a55a-ffe6dcd6ca77"/>
    <ds:schemaRef ds:uri="http://schemas.microsoft.com/office/infopath/2007/PartnerControls"/>
    <ds:schemaRef ds:uri="http://schemas.microsoft.com/sharepoint/v3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311D34D-75D2-4894-A4B9-B889F28CA1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デジタル タイム カプセル</Template>
  <TotalTime>0</TotalTime>
  <Words>468</Words>
  <Application>Microsoft Office PowerPoint</Application>
  <PresentationFormat>画面に合わせる (4:3)</PresentationFormat>
  <Paragraphs>31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BIZ UDゴシック</vt:lpstr>
      <vt:lpstr>HG創英角ﾎﾟｯﾌﾟ体</vt:lpstr>
      <vt:lpstr>Meiryo UI</vt:lpstr>
      <vt:lpstr>Arial</vt:lpstr>
      <vt:lpstr>オーガニック</vt:lpstr>
      <vt:lpstr>蒲郡市観光バスツアー助成事業  ★日帰り　１万円／台（１ヶ所）、４万円／台（２ヶ所） ★宿泊　６万円／台　 ★宿泊＋２ヶ所なら　１０万円／台  対象期間：2022年11月1日～2月28日出発のバス利用団体対象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2021-06-23T02:34:24Z</dcterms:created>
  <dcterms:modified xsi:type="dcterms:W3CDTF">2022-09-30T07:55:08Z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